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Basline/Best Guess</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89199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8919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Unconstrained</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8919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89199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Basline/Unconstrained Vessels</a:t>
            </a:r>
          </a:p>
        </p:txBody>
      </p:sp>
      <p:sp>
        <p:nvSpPr>
          <p:cNvPr id="3" name="Text Placeholder 2"/>
          <p:cNvSpPr>
            <a:spLocks noGrp="1"/>
          </p:cNvSpPr>
          <p:nvPr>
            <p:ph type="body" idx="10" sz="quarter"/>
          </p:nvPr>
        </p:nvSpPr>
        <p:spPr/>
        <p:txBody>
          <a:bodyPr/>
          <a:lstStyle/>
          <a:p>
            <a:r>
              <a:t>Pipeline: Baseline</a:t>
            </a:r>
          </a:p>
          <a:p>
            <a:r>
              <a:t>Vessel Pathway: Base</a:t>
            </a:r>
          </a:p>
          <a:p>
            <a:r>
              <a:t>Port Pathway: Unconstrained</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302899"/>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00698"/>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59914"/>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309139"/>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Comparison Plots</a:t>
            </a:r>
          </a:p>
        </p:txBody>
      </p:sp>
      <p:sp>
        <p:nvSpPr>
          <p:cNvPr id="3" name="Text Placeholder 2"/>
          <p:cNvSpPr>
            <a:spLocks noGrp="1"/>
          </p:cNvSpPr>
          <p:nvPr>
            <p:ph type="body" idx="10" sz="quarter"/>
          </p:nvPr>
        </p:nvSpPr>
        <p:spPr/>
        <p:txBody>
          <a:bodyPr/>
          <a:lstStyle/>
          <a:p>
            <a:r>
              <a:t>Base Pathway</a:t>
            </a:r>
          </a:p>
          <a:p>
            <a:r>
              <a:t>Unconstrained Vessels</a:t>
            </a:r>
          </a:p>
          <a:p>
            <a:r>
              <a:t>Unconstraied Ports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24095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1145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